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CE6"/>
    <a:srgbClr val="1B8AE5"/>
    <a:srgbClr val="232D31"/>
    <a:srgbClr val="FFFFFF"/>
    <a:srgbClr val="EBF6FF"/>
    <a:srgbClr val="D8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5202" autoAdjust="0"/>
  </p:normalViewPr>
  <p:slideViewPr>
    <p:cSldViewPr snapToGrid="0">
      <p:cViewPr>
        <p:scale>
          <a:sx n="33" d="100"/>
          <a:sy n="33" d="100"/>
        </p:scale>
        <p:origin x="2904" y="12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215626"/>
              </p:ext>
            </p:extLst>
          </p:nvPr>
        </p:nvGraphicFramePr>
        <p:xfrm>
          <a:off x="8337550" y="518160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9132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38319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rgb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(250, 186, 179)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20264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6998</Words>
  <Application>Microsoft Office PowerPoint</Application>
  <PresentationFormat>와이드스크린</PresentationFormat>
  <Paragraphs>1673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8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원 종겸</cp:lastModifiedBy>
  <cp:revision>49</cp:revision>
  <dcterms:created xsi:type="dcterms:W3CDTF">2021-12-18T04:23:05Z</dcterms:created>
  <dcterms:modified xsi:type="dcterms:W3CDTF">2021-12-19T19:01:52Z</dcterms:modified>
</cp:coreProperties>
</file>